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8.png"/><Relationship Id="rId7" Type="http://schemas.openxmlformats.org/officeDocument/2006/relationships/image" Target="../media/image1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8.png"/><Relationship Id="rId7" Type="http://schemas.openxmlformats.org/officeDocument/2006/relationships/image" Target="../media/image1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5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28.png"/><Relationship Id="rId7" Type="http://schemas.openxmlformats.org/officeDocument/2006/relationships/image" Target="../media/image1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9.png"/><Relationship Id="rId4" Type="http://schemas.openxmlformats.org/officeDocument/2006/relationships/image" Target="../media/image146.png"/><Relationship Id="rId9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63.png"/><Relationship Id="rId4" Type="http://schemas.openxmlformats.org/officeDocument/2006/relationships/image" Target="../media/image146.png"/><Relationship Id="rId9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28.png"/><Relationship Id="rId7" Type="http://schemas.openxmlformats.org/officeDocument/2006/relationships/image" Target="../media/image1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67.png"/><Relationship Id="rId4" Type="http://schemas.openxmlformats.org/officeDocument/2006/relationships/image" Target="../media/image146.png"/><Relationship Id="rId9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28.png"/><Relationship Id="rId7" Type="http://schemas.openxmlformats.org/officeDocument/2006/relationships/image" Target="../media/image16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71.png"/><Relationship Id="rId4" Type="http://schemas.openxmlformats.org/officeDocument/2006/relationships/image" Target="../media/image146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7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3.png"/><Relationship Id="rId5" Type="http://schemas.openxmlformats.org/officeDocument/2006/relationships/image" Target="../media/image70.png"/><Relationship Id="rId10" Type="http://schemas.openxmlformats.org/officeDocument/2006/relationships/image" Target="../media/image129.png"/><Relationship Id="rId4" Type="http://schemas.openxmlformats.org/officeDocument/2006/relationships/image" Target="../media/image69.png"/><Relationship Id="rId9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srmt_CYKnw?feature=oembed" TargetMode="External"/><Relationship Id="rId4" Type="http://schemas.openxmlformats.org/officeDocument/2006/relationships/image" Target="../media/image17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z3bghlhfSc?feature=oembed" TargetMode="External"/><Relationship Id="rId4" Type="http://schemas.openxmlformats.org/officeDocument/2006/relationships/image" Target="../media/image1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WRaF6w1BN4?feature=oembed" TargetMode="External"/><Relationship Id="rId4" Type="http://schemas.openxmlformats.org/officeDocument/2006/relationships/image" Target="../media/image18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KMDOmUftMc?feature=oembed" TargetMode="External"/><Relationship Id="rId4" Type="http://schemas.openxmlformats.org/officeDocument/2006/relationships/image" Target="../media/image18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DHtUShAats?feature=oembed" TargetMode="External"/><Relationship Id="rId4" Type="http://schemas.openxmlformats.org/officeDocument/2006/relationships/image" Target="../media/image1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2.png"/><Relationship Id="rId5" Type="http://schemas.openxmlformats.org/officeDocument/2006/relationships/image" Target="../media/image187.png"/><Relationship Id="rId10" Type="http://schemas.openxmlformats.org/officeDocument/2006/relationships/image" Target="../media/image191.png"/><Relationship Id="rId4" Type="http://schemas.openxmlformats.org/officeDocument/2006/relationships/image" Target="../media/image3.png"/><Relationship Id="rId9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4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59.pn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9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34.png"/><Relationship Id="rId1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94.png"/><Relationship Id="rId3" Type="http://schemas.openxmlformats.org/officeDocument/2006/relationships/image" Target="../media/image106.png"/><Relationship Id="rId21" Type="http://schemas.openxmlformats.org/officeDocument/2006/relationships/image" Target="../media/image3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1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0" Type="http://schemas.openxmlformats.org/officeDocument/2006/relationships/image" Target="../media/image129.png"/><Relationship Id="rId4" Type="http://schemas.openxmlformats.org/officeDocument/2006/relationships/image" Target="../media/image69.png"/><Relationship Id="rId9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1115" y="4763201"/>
            <a:ext cx="4886967" cy="493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3091" y="1870381"/>
            <a:ext cx="10929623" cy="11388583"/>
            <a:chOff x="9953091" y="1870381"/>
            <a:chExt cx="10929623" cy="113885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4963873" y="-3348316"/>
              <a:ext cx="21859247" cy="227771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9953091" y="1870381"/>
              <a:ext cx="10929623" cy="113885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20" y="7538007"/>
            <a:ext cx="1679997" cy="299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820" y="7822759"/>
            <a:ext cx="2743997" cy="305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0457" y="2133325"/>
            <a:ext cx="1261677" cy="1261677"/>
            <a:chOff x="1540457" y="2133325"/>
            <a:chExt cx="1261677" cy="1261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457" y="2133325"/>
              <a:ext cx="1261677" cy="1261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0040" y="2115245"/>
            <a:ext cx="1272093" cy="1279756"/>
            <a:chOff x="1530040" y="2115245"/>
            <a:chExt cx="1272093" cy="12797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0040" y="2115245"/>
              <a:ext cx="1272093" cy="12797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98438" y="3779869"/>
            <a:ext cx="2424702" cy="2424702"/>
            <a:chOff x="11998438" y="3779869"/>
            <a:chExt cx="2424702" cy="2424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0">
              <a:off x="10786086" y="2567518"/>
              <a:ext cx="4849405" cy="48494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0">
              <a:off x="11998438" y="3779869"/>
              <a:ext cx="2424702" cy="2424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98548" y="3779867"/>
            <a:ext cx="2410183" cy="2424702"/>
            <a:chOff x="11998548" y="3779867"/>
            <a:chExt cx="2410183" cy="24247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0">
              <a:off x="11998548" y="3779867"/>
              <a:ext cx="2410183" cy="24247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600000">
            <a:off x="10981392" y="6266942"/>
            <a:ext cx="2870242" cy="7051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318" y="2157742"/>
            <a:ext cx="9467840" cy="595694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1463" y="9372302"/>
            <a:ext cx="3418547" cy="7088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6392" y="8226112"/>
            <a:ext cx="2945168" cy="764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5767" y="-1038655"/>
            <a:ext cx="11982072" cy="11982072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165269" y="-7029691"/>
                <a:ext cx="23964143" cy="2396414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70021" y="2893326"/>
            <a:ext cx="3630345" cy="3630345"/>
            <a:chOff x="6970021" y="2893326"/>
            <a:chExt cx="3630345" cy="36303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4848" y="1078153"/>
              <a:ext cx="7260691" cy="726069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0021" y="2893326"/>
              <a:ext cx="3630345" cy="3630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2739" y="2717309"/>
            <a:ext cx="3821437" cy="3844458"/>
            <a:chOff x="6902739" y="2717309"/>
            <a:chExt cx="3821437" cy="38444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2739" y="2717309"/>
              <a:ext cx="3821437" cy="3844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85423" y="4752469"/>
            <a:ext cx="6170713" cy="5623969"/>
            <a:chOff x="9485423" y="4752469"/>
            <a:chExt cx="6170713" cy="56239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8922" y="2399340"/>
              <a:ext cx="12341427" cy="112479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5423" y="4752469"/>
              <a:ext cx="6170713" cy="562396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8287" y="6475583"/>
            <a:ext cx="3532676" cy="1569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16" y="4091949"/>
            <a:ext cx="10009689" cy="2530496"/>
            <a:chOff x="6945716" y="4091949"/>
            <a:chExt cx="10009689" cy="25304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2" y="2826701"/>
              <a:ext cx="20019378" cy="506099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16" y="4091949"/>
              <a:ext cx="10009689" cy="25304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5001" y="4787372"/>
            <a:ext cx="7214930" cy="11390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16" y="4091949"/>
            <a:ext cx="10009689" cy="2530496"/>
            <a:chOff x="6945716" y="4091949"/>
            <a:chExt cx="10009689" cy="25304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2" y="2826701"/>
              <a:ext cx="20019378" cy="506099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16" y="4091949"/>
              <a:ext cx="10009689" cy="25304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4997" y="4787371"/>
            <a:ext cx="5897453" cy="11390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16" y="3643184"/>
            <a:ext cx="10009689" cy="2999346"/>
            <a:chOff x="6945716" y="3643184"/>
            <a:chExt cx="10009689" cy="2999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2" y="2143512"/>
              <a:ext cx="20019378" cy="599869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16" y="3643184"/>
              <a:ext cx="10009689" cy="29993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1312" y="4060345"/>
            <a:ext cx="9656330" cy="22357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20" y="2864898"/>
            <a:ext cx="10009689" cy="4555918"/>
            <a:chOff x="6945720" y="2864898"/>
            <a:chExt cx="10009689" cy="45559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6" y="586940"/>
              <a:ext cx="20019378" cy="911183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20" y="2864898"/>
              <a:ext cx="10009689" cy="45559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5001" y="3327030"/>
            <a:ext cx="9451920" cy="3627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16" y="2468085"/>
            <a:ext cx="10009689" cy="5479930"/>
            <a:chOff x="6945716" y="2468085"/>
            <a:chExt cx="10009689" cy="547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2" y="-271880"/>
              <a:ext cx="20019378" cy="109598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16" y="2468085"/>
              <a:ext cx="10009689" cy="54799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5001" y="3035087"/>
            <a:ext cx="9454844" cy="43387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9590" y="7948015"/>
            <a:ext cx="1646874" cy="464862"/>
            <a:chOff x="1359590" y="7948015"/>
            <a:chExt cx="1646874" cy="464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59590" y="7948015"/>
              <a:ext cx="1646874" cy="464862"/>
              <a:chOff x="1359590" y="7948015"/>
              <a:chExt cx="1646874" cy="4648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9590" y="794801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646" y="8001521"/>
              <a:ext cx="1420929" cy="367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057143"/>
            <a:ext cx="18285714" cy="6171429"/>
            <a:chOff x="0" y="2057143"/>
            <a:chExt cx="18285714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143"/>
              <a:ext cx="18285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2609" y="1392693"/>
            <a:ext cx="10628571" cy="7504762"/>
            <a:chOff x="-1482609" y="1392693"/>
            <a:chExt cx="10628571" cy="75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482609" y="1392693"/>
              <a:ext cx="10625466" cy="7500329"/>
              <a:chOff x="-1482609" y="1392693"/>
              <a:chExt cx="10625466" cy="75003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482609" y="1392693"/>
                <a:ext cx="10625466" cy="75003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40194" y="1934028"/>
              <a:ext cx="2991441" cy="6367692"/>
              <a:chOff x="2340194" y="1934028"/>
              <a:chExt cx="2991441" cy="63676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0194" y="1934028"/>
                <a:ext cx="2991441" cy="63676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45720" y="4170213"/>
            <a:ext cx="10009689" cy="1945289"/>
            <a:chOff x="6945720" y="4170213"/>
            <a:chExt cx="10009689" cy="19452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876" y="3197568"/>
              <a:ext cx="20019378" cy="389057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20" y="4170213"/>
              <a:ext cx="10009689" cy="19452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5001" y="4573030"/>
            <a:ext cx="6117063" cy="11390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3772280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809524"/>
            <a:ext cx="16146362" cy="4676190"/>
            <a:chOff x="1069676" y="1809524"/>
            <a:chExt cx="16146362" cy="4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03505" y="-528571"/>
              <a:ext cx="32292724" cy="935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1809524"/>
              <a:ext cx="16146362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4073" y="7549230"/>
            <a:ext cx="12690320" cy="1564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9276" y="6725009"/>
            <a:ext cx="607162" cy="128571"/>
            <a:chOff x="8839276" y="6725009"/>
            <a:chExt cx="607162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839276" y="6725009"/>
              <a:ext cx="607162" cy="1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7966" y="7587324"/>
            <a:ext cx="1646874" cy="464862"/>
            <a:chOff x="1747966" y="7587324"/>
            <a:chExt cx="1646874" cy="4648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47966" y="7587324"/>
              <a:ext cx="1646874" cy="464862"/>
              <a:chOff x="1747966" y="7587324"/>
              <a:chExt cx="1646874" cy="4648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47966" y="7587324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025" y="7640834"/>
              <a:ext cx="1195539" cy="368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7849" y="1908815"/>
            <a:ext cx="8590017" cy="4357852"/>
            <a:chOff x="4847849" y="1908815"/>
            <a:chExt cx="8590017" cy="4357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7849" y="1908815"/>
              <a:ext cx="8590017" cy="43578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011" y="639738"/>
            <a:ext cx="4177118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1" y="639738"/>
            <a:ext cx="5453337" cy="842575"/>
          </a:xfrm>
          <a:prstGeom prst="rect">
            <a:avLst/>
          </a:prstGeom>
        </p:spPr>
      </p:pic>
      <p:pic>
        <p:nvPicPr>
          <p:cNvPr id="3" name="온라인 미디어 2" descr="로그인&amp;어항 선택">
            <a:hlinkClick r:id="" action="ppaction://media"/>
            <a:extLst>
              <a:ext uri="{FF2B5EF4-FFF2-40B4-BE49-F238E27FC236}">
                <a16:creationId xmlns:a16="http://schemas.microsoft.com/office/drawing/2014/main" id="{E5687CFC-1271-6B61-E24D-937D182015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29678" y="1482312"/>
            <a:ext cx="11520000" cy="8870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1" y="639738"/>
            <a:ext cx="2982194" cy="754804"/>
          </a:xfrm>
          <a:prstGeom prst="rect">
            <a:avLst/>
          </a:prstGeom>
        </p:spPr>
      </p:pic>
      <p:pic>
        <p:nvPicPr>
          <p:cNvPr id="4" name="온라인 미디어 3" descr="저장 센싱 값 확인">
            <a:hlinkClick r:id="" action="ppaction://media"/>
            <a:extLst>
              <a:ext uri="{FF2B5EF4-FFF2-40B4-BE49-F238E27FC236}">
                <a16:creationId xmlns:a16="http://schemas.microsoft.com/office/drawing/2014/main" id="{CA3FE2F5-4FC3-5678-8149-741231F63B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4000" y="1394542"/>
            <a:ext cx="11520000" cy="8892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1905" y="2539276"/>
            <a:ext cx="11254133" cy="1660724"/>
            <a:chOff x="5961905" y="2539276"/>
            <a:chExt cx="11254133" cy="16607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38" y="1708915"/>
              <a:ext cx="22508267" cy="33214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2539276"/>
              <a:ext cx="11254133" cy="16607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011" y="639738"/>
            <a:ext cx="2218384" cy="7243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676" y="3891452"/>
            <a:ext cx="3455191" cy="3455191"/>
            <a:chOff x="1069676" y="3891452"/>
            <a:chExt cx="3455191" cy="34551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57920" y="2163856"/>
              <a:ext cx="6910383" cy="69103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676" y="3891452"/>
              <a:ext cx="3455191" cy="3455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9011" y="3144644"/>
            <a:ext cx="4682709" cy="553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61905" y="4826781"/>
            <a:ext cx="11254133" cy="1660724"/>
            <a:chOff x="5961905" y="4826781"/>
            <a:chExt cx="11254133" cy="1660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838" y="3996419"/>
              <a:ext cx="22508267" cy="332144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1905" y="4826781"/>
              <a:ext cx="11254133" cy="16607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9011" y="5436677"/>
            <a:ext cx="1943871" cy="553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9032" y="5287123"/>
            <a:ext cx="2883826" cy="791333"/>
            <a:chOff x="6259032" y="5287123"/>
            <a:chExt cx="2883826" cy="791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59032" y="5287123"/>
              <a:ext cx="2883826" cy="791333"/>
              <a:chOff x="6259032" y="5287123"/>
              <a:chExt cx="2883826" cy="79133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59032" y="5287123"/>
                <a:ext cx="2883826" cy="79133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6436" y="5378201"/>
              <a:ext cx="2121480" cy="625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61905" y="7108548"/>
            <a:ext cx="11254133" cy="1660724"/>
            <a:chOff x="5961905" y="7108548"/>
            <a:chExt cx="11254133" cy="16607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838" y="6278186"/>
              <a:ext cx="22508267" cy="332144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905" y="7108548"/>
              <a:ext cx="11254133" cy="16607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9049" y="7400230"/>
            <a:ext cx="3847767" cy="1117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24615" y="5616667"/>
            <a:ext cx="1437542" cy="42857"/>
            <a:chOff x="4524615" y="5616667"/>
            <a:chExt cx="1437542" cy="4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0000">
              <a:off x="4524615" y="5616667"/>
              <a:ext cx="1437542" cy="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5310" y="3906248"/>
            <a:ext cx="2134142" cy="42857"/>
            <a:chOff x="3985310" y="3906248"/>
            <a:chExt cx="2134142" cy="428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920000">
              <a:off x="3985310" y="3906248"/>
              <a:ext cx="2134142" cy="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66473" y="7324217"/>
            <a:ext cx="2171816" cy="42857"/>
            <a:chOff x="3966473" y="7324217"/>
            <a:chExt cx="2171816" cy="4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80000">
              <a:off x="3966473" y="7324217"/>
              <a:ext cx="2171816" cy="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4886" y="4200000"/>
            <a:ext cx="2944772" cy="2962512"/>
            <a:chOff x="1324886" y="4200000"/>
            <a:chExt cx="2944772" cy="29625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4886" y="4200000"/>
              <a:ext cx="2944772" cy="29625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259032" y="2997369"/>
            <a:ext cx="2824400" cy="1270524"/>
            <a:chOff x="6259032" y="2997369"/>
            <a:chExt cx="2824400" cy="127052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259032" y="2997369"/>
              <a:ext cx="2824400" cy="775026"/>
              <a:chOff x="6259032" y="2997369"/>
              <a:chExt cx="2824400" cy="7750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59032" y="2997369"/>
                <a:ext cx="2824400" cy="77502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5343" y="3086582"/>
              <a:ext cx="2436431" cy="6939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0565" y="7561926"/>
            <a:ext cx="2824400" cy="775026"/>
            <a:chOff x="6250565" y="7561926"/>
            <a:chExt cx="2824400" cy="7750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0565" y="7561926"/>
              <a:ext cx="2824400" cy="77502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96878" y="7613040"/>
            <a:ext cx="1976002" cy="6809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1" y="639738"/>
            <a:ext cx="5746680" cy="756575"/>
          </a:xfrm>
          <a:prstGeom prst="rect">
            <a:avLst/>
          </a:prstGeom>
        </p:spPr>
      </p:pic>
      <p:pic>
        <p:nvPicPr>
          <p:cNvPr id="3" name="온라인 미디어 2" descr="온도가 낮을때">
            <a:hlinkClick r:id="" action="ppaction://media"/>
            <a:extLst>
              <a:ext uri="{FF2B5EF4-FFF2-40B4-BE49-F238E27FC236}">
                <a16:creationId xmlns:a16="http://schemas.microsoft.com/office/drawing/2014/main" id="{CDD5D84F-E7C3-2FDC-DAFA-A70F7D75B8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4000" y="1396313"/>
            <a:ext cx="11520000" cy="889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1" y="639738"/>
            <a:ext cx="5746680" cy="754804"/>
          </a:xfrm>
          <a:prstGeom prst="rect">
            <a:avLst/>
          </a:prstGeom>
        </p:spPr>
      </p:pic>
      <p:pic>
        <p:nvPicPr>
          <p:cNvPr id="3" name="온라인 미디어 2" descr="온도가 높을때">
            <a:hlinkClick r:id="" action="ppaction://media"/>
            <a:extLst>
              <a:ext uri="{FF2B5EF4-FFF2-40B4-BE49-F238E27FC236}">
                <a16:creationId xmlns:a16="http://schemas.microsoft.com/office/drawing/2014/main" id="{0FB4D142-20CC-FA71-E5B8-FA96269FC9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4000" y="1394542"/>
            <a:ext cx="11520000" cy="8892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011" y="639738"/>
            <a:ext cx="3945671" cy="754804"/>
          </a:xfrm>
          <a:prstGeom prst="rect">
            <a:avLst/>
          </a:prstGeom>
        </p:spPr>
      </p:pic>
      <p:pic>
        <p:nvPicPr>
          <p:cNvPr id="3" name="온라인 미디어 2" descr="먹이 주기">
            <a:hlinkClick r:id="" action="ppaction://media"/>
            <a:extLst>
              <a:ext uri="{FF2B5EF4-FFF2-40B4-BE49-F238E27FC236}">
                <a16:creationId xmlns:a16="http://schemas.microsoft.com/office/drawing/2014/main" id="{2118C1BA-028D-0347-2DC0-98A53A4125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4000" y="1394542"/>
            <a:ext cx="11520000" cy="8892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2" y="668309"/>
            <a:ext cx="1089539" cy="429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487" y="1763946"/>
            <a:ext cx="10106539" cy="17435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6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171429"/>
            <a:ext cx="18285714" cy="1114286"/>
            <a:chOff x="0" y="9171429"/>
            <a:chExt cx="18285714" cy="1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171429"/>
              <a:ext cx="18285714" cy="1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2206" y="6102409"/>
            <a:ext cx="4435965" cy="5786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5077" y="6578572"/>
            <a:ext cx="3947035" cy="3859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4375" y="9372302"/>
            <a:ext cx="3418547" cy="7088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358" y="9425088"/>
            <a:ext cx="1679997" cy="2991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358" y="9709841"/>
            <a:ext cx="2743997" cy="288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09286" y="2819090"/>
            <a:ext cx="3067142" cy="3067142"/>
            <a:chOff x="7609286" y="2819090"/>
            <a:chExt cx="3067142" cy="30671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5715" y="1285519"/>
              <a:ext cx="6134284" cy="613428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9286" y="2819090"/>
              <a:ext cx="3067142" cy="30671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336" y="2951064"/>
            <a:ext cx="2786410" cy="2803196"/>
            <a:chOff x="7725336" y="2951064"/>
            <a:chExt cx="2786410" cy="28031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5336" y="2951064"/>
              <a:ext cx="2786410" cy="2803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93895"/>
            <a:ext cx="9142857" cy="2348962"/>
            <a:chOff x="0" y="7993895"/>
            <a:chExt cx="9142857" cy="2348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93895"/>
              <a:ext cx="9142857" cy="2348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6696" y="2893420"/>
            <a:ext cx="13088834" cy="3137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5745" y="6077796"/>
            <a:ext cx="832659" cy="418165"/>
            <a:chOff x="4595745" y="6077796"/>
            <a:chExt cx="832659" cy="4181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5745" y="6077796"/>
              <a:ext cx="832659" cy="4181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2615" y="6114742"/>
            <a:ext cx="729869" cy="336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6336" y="6080495"/>
            <a:ext cx="907107" cy="418165"/>
            <a:chOff x="5586336" y="6080495"/>
            <a:chExt cx="907107" cy="4181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586336" y="6080495"/>
              <a:ext cx="907107" cy="418165"/>
              <a:chOff x="5586336" y="6080495"/>
              <a:chExt cx="907107" cy="4181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586336" y="6080495"/>
                <a:ext cx="907107" cy="41816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4441" y="6121030"/>
              <a:ext cx="609707" cy="352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7130" y="6080495"/>
            <a:ext cx="1235871" cy="418165"/>
            <a:chOff x="7867130" y="6080495"/>
            <a:chExt cx="1235871" cy="41816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67130" y="6080495"/>
              <a:ext cx="1235871" cy="418165"/>
              <a:chOff x="7867130" y="6080495"/>
              <a:chExt cx="1235871" cy="4181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67130" y="6080495"/>
                <a:ext cx="1235871" cy="41816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5194" y="6121030"/>
              <a:ext cx="966545" cy="348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8845" y="6080495"/>
            <a:ext cx="1392457" cy="418165"/>
            <a:chOff x="9248845" y="6080495"/>
            <a:chExt cx="1392457" cy="4181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8845" y="6080495"/>
              <a:ext cx="1392457" cy="4181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60029" y="6121030"/>
            <a:ext cx="1199117" cy="3523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34177" y="6077796"/>
            <a:ext cx="1104762" cy="418165"/>
            <a:chOff x="6634177" y="6077796"/>
            <a:chExt cx="1104762" cy="4181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34177" y="6077796"/>
              <a:ext cx="1104762" cy="418165"/>
              <a:chOff x="6634177" y="6077796"/>
              <a:chExt cx="1104762" cy="4181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34177" y="6077796"/>
                <a:ext cx="1104762" cy="41816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2289" y="6118325"/>
              <a:ext cx="773040" cy="352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993895"/>
            <a:ext cx="9142857" cy="2291819"/>
            <a:chOff x="9142857" y="7993895"/>
            <a:chExt cx="9142857" cy="22918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7993895"/>
              <a:ext cx="9142857" cy="22918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715" y="2787705"/>
            <a:ext cx="3682279" cy="3751756"/>
            <a:chOff x="580715" y="2787705"/>
            <a:chExt cx="3682279" cy="37517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260425" y="911828"/>
              <a:ext cx="7364558" cy="750351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715" y="2787705"/>
              <a:ext cx="3682279" cy="375175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51209" y="1939311"/>
            <a:ext cx="6075744" cy="9426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75258" y="9521045"/>
            <a:ext cx="2922611" cy="3118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84953" y="8412074"/>
            <a:ext cx="4051448" cy="13839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8021" y="3221030"/>
            <a:ext cx="2885106" cy="2885106"/>
            <a:chOff x="1058021" y="3221030"/>
            <a:chExt cx="2885106" cy="28851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8021" y="3221030"/>
              <a:ext cx="2885106" cy="28851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0126" y="3108657"/>
            <a:ext cx="3083456" cy="3102031"/>
            <a:chOff x="880126" y="3108657"/>
            <a:chExt cx="3083456" cy="31020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0126" y="3108657"/>
              <a:ext cx="3083456" cy="31020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87668" y="7548349"/>
            <a:ext cx="3053236" cy="3071629"/>
            <a:chOff x="12187668" y="7548349"/>
            <a:chExt cx="3053236" cy="30716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87668" y="7548349"/>
              <a:ext cx="3053236" cy="307162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3011" y="639738"/>
            <a:ext cx="2841403" cy="809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562209"/>
            <a:ext cx="18285714" cy="2723506"/>
            <a:chOff x="0" y="7562209"/>
            <a:chExt cx="18285714" cy="27235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62209"/>
              <a:ext cx="18285714" cy="27235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3443" y="2173222"/>
            <a:ext cx="1821058" cy="464862"/>
            <a:chOff x="1413443" y="2173222"/>
            <a:chExt cx="1821058" cy="4648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3443" y="2173222"/>
              <a:ext cx="1821058" cy="464862"/>
              <a:chOff x="1413443" y="2173222"/>
              <a:chExt cx="1821058" cy="464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3443" y="2173222"/>
                <a:ext cx="1821058" cy="46486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496" y="2226725"/>
              <a:ext cx="1549682" cy="4190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0629" y="2140791"/>
            <a:ext cx="2115057" cy="539911"/>
            <a:chOff x="1050629" y="2140791"/>
            <a:chExt cx="2115057" cy="5399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0629" y="2140791"/>
              <a:ext cx="2115057" cy="539911"/>
              <a:chOff x="1050629" y="2140791"/>
              <a:chExt cx="2115057" cy="5399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0629" y="2140791"/>
                <a:ext cx="2115057" cy="53991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04" y="2202932"/>
              <a:ext cx="1793327" cy="4792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8496" y="2823810"/>
            <a:ext cx="7706740" cy="21794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344" y="2823810"/>
            <a:ext cx="7992349" cy="21794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5913" y="5386018"/>
            <a:ext cx="16133888" cy="4352381"/>
            <a:chOff x="1075913" y="5386018"/>
            <a:chExt cx="16133888" cy="43523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913" y="5386018"/>
              <a:ext cx="16133888" cy="43523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2841403" cy="8097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69" y="4181260"/>
            <a:ext cx="3030761" cy="5327368"/>
            <a:chOff x="7656169" y="4181260"/>
            <a:chExt cx="3030761" cy="5327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69" y="4181260"/>
              <a:ext cx="3030761" cy="53273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1430584"/>
            <a:ext cx="16146362" cy="1876190"/>
            <a:chOff x="1069676" y="1430584"/>
            <a:chExt cx="16146362" cy="18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03505" y="492489"/>
              <a:ext cx="32292724" cy="37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1430584"/>
              <a:ext cx="16146362" cy="18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7451" y="1775361"/>
            <a:ext cx="10726612" cy="12995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47010" y="4367765"/>
            <a:ext cx="6676190" cy="4714286"/>
            <a:chOff x="12647010" y="4367765"/>
            <a:chExt cx="6676190" cy="47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47010" y="4367765"/>
              <a:ext cx="6671897" cy="4709575"/>
              <a:chOff x="12647010" y="4367765"/>
              <a:chExt cx="6671897" cy="47095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47010" y="4367765"/>
                <a:ext cx="6671897" cy="4709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054658" y="4716269"/>
              <a:ext cx="1866247" cy="3935619"/>
              <a:chOff x="15054658" y="4716269"/>
              <a:chExt cx="1866247" cy="39356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54658" y="4716269"/>
                <a:ext cx="1866247" cy="393561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598784" y="6967336"/>
            <a:ext cx="3088146" cy="2541292"/>
            <a:chOff x="7598784" y="6967336"/>
            <a:chExt cx="3088146" cy="25412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8784" y="6967336"/>
              <a:ext cx="3088146" cy="2541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18074" y="4181260"/>
            <a:ext cx="3088146" cy="2541292"/>
            <a:chOff x="7618074" y="4181260"/>
            <a:chExt cx="3088146" cy="25412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8074" y="4181260"/>
              <a:ext cx="3088146" cy="25412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8784" y="5574298"/>
            <a:ext cx="3088146" cy="2541292"/>
            <a:chOff x="7598784" y="5574298"/>
            <a:chExt cx="3088146" cy="2541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8784" y="5574298"/>
              <a:ext cx="3088146" cy="25412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92859" y="5376844"/>
            <a:ext cx="6057328" cy="41468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011" y="639738"/>
            <a:ext cx="2316584" cy="7203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67209" y="5142857"/>
            <a:ext cx="2649697" cy="1279803"/>
            <a:chOff x="4267209" y="5142857"/>
            <a:chExt cx="2649697" cy="12798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7209" y="5142857"/>
              <a:ext cx="2649697" cy="1279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67209" y="7216468"/>
            <a:ext cx="2649697" cy="1279803"/>
            <a:chOff x="4267209" y="7216468"/>
            <a:chExt cx="2649697" cy="12798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7209" y="7216468"/>
              <a:ext cx="2649697" cy="12798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04293" y="5142857"/>
            <a:ext cx="2649697" cy="1279803"/>
            <a:chOff x="11404293" y="5142857"/>
            <a:chExt cx="2649697" cy="12798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4293" y="5142857"/>
              <a:ext cx="2649697" cy="12798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04293" y="7216468"/>
            <a:ext cx="2649697" cy="1279803"/>
            <a:chOff x="11404293" y="7216468"/>
            <a:chExt cx="2649697" cy="12798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4293" y="7216468"/>
              <a:ext cx="2649697" cy="12798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6261" y="5688103"/>
            <a:ext cx="2294758" cy="2073611"/>
            <a:chOff x="1366261" y="5688103"/>
            <a:chExt cx="2294758" cy="20736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261" y="5688103"/>
              <a:ext cx="2294758" cy="2073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23174" y="5223189"/>
            <a:ext cx="3639366" cy="1757814"/>
            <a:chOff x="7323174" y="5223189"/>
            <a:chExt cx="3639366" cy="17578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3174" y="5223189"/>
              <a:ext cx="3639366" cy="17578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596" y="1761308"/>
            <a:ext cx="11264720" cy="1536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591" y="3944356"/>
            <a:ext cx="4781694" cy="4315479"/>
            <a:chOff x="483591" y="3944356"/>
            <a:chExt cx="4781694" cy="43154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91" y="3944356"/>
              <a:ext cx="4781694" cy="4315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8427" y="3110329"/>
            <a:ext cx="6888369" cy="7175385"/>
            <a:chOff x="10938427" y="3110329"/>
            <a:chExt cx="6888369" cy="7175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8427" y="3110329"/>
              <a:ext cx="6888369" cy="7175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7102" y="3275140"/>
            <a:ext cx="2099714" cy="1388487"/>
            <a:chOff x="14977102" y="3275140"/>
            <a:chExt cx="2099714" cy="1388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77102" y="3275140"/>
              <a:ext cx="2099714" cy="1388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77102" y="3833011"/>
            <a:ext cx="2093809" cy="4032896"/>
            <a:chOff x="14977102" y="3833011"/>
            <a:chExt cx="2093809" cy="40328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7102" y="3833011"/>
              <a:ext cx="2093809" cy="403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0881" y="3808695"/>
            <a:ext cx="2070506" cy="727759"/>
            <a:chOff x="14990881" y="3808695"/>
            <a:chExt cx="2070506" cy="7277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0881" y="3808695"/>
              <a:ext cx="2070506" cy="727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27254" y="4019336"/>
            <a:ext cx="1797820" cy="3614084"/>
            <a:chOff x="15127254" y="4019336"/>
            <a:chExt cx="1797820" cy="36140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7254" y="4019336"/>
              <a:ext cx="1797820" cy="36140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49037" y="3398342"/>
            <a:ext cx="349673" cy="289879"/>
            <a:chOff x="15049037" y="3398342"/>
            <a:chExt cx="349673" cy="2898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49037" y="3398342"/>
              <a:ext cx="349673" cy="2898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011" y="639738"/>
            <a:ext cx="2316584" cy="720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9515" y="8230058"/>
            <a:ext cx="7961806" cy="1564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676" y="1866667"/>
            <a:ext cx="16146357" cy="5790476"/>
            <a:chOff x="1069676" y="1866667"/>
            <a:chExt cx="16146357" cy="57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03503" y="-1028571"/>
              <a:ext cx="32292715" cy="1158095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1866667"/>
              <a:ext cx="16146357" cy="5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939" y="2421359"/>
            <a:ext cx="2462127" cy="2462127"/>
            <a:chOff x="1477939" y="2421359"/>
            <a:chExt cx="2462127" cy="24621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77939" y="2421359"/>
              <a:ext cx="2462127" cy="2462127"/>
              <a:chOff x="1477939" y="2421359"/>
              <a:chExt cx="2462127" cy="246212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7939" y="24213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77939" y="2421359"/>
              <a:ext cx="2462127" cy="2462127"/>
              <a:chOff x="1477939" y="2421359"/>
              <a:chExt cx="2462127" cy="24621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7939" y="2421359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1581" y="8254771"/>
            <a:ext cx="1646874" cy="464862"/>
            <a:chOff x="1031581" y="8254771"/>
            <a:chExt cx="1646874" cy="4648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1581" y="8254771"/>
              <a:ext cx="1646874" cy="464862"/>
              <a:chOff x="1031581" y="8254771"/>
              <a:chExt cx="1646874" cy="4648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1581" y="8254771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637" y="8308277"/>
              <a:ext cx="1435615" cy="4171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16551" y="5142857"/>
            <a:ext cx="2462127" cy="2462127"/>
            <a:chOff x="2716551" y="5142857"/>
            <a:chExt cx="2462127" cy="24621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716551" y="5142857"/>
              <a:ext cx="2462127" cy="2462127"/>
              <a:chOff x="2716551" y="5142857"/>
              <a:chExt cx="2462127" cy="24621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16551" y="5142857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16551" y="5142857"/>
              <a:ext cx="2462127" cy="2462127"/>
              <a:chOff x="2716551" y="5142857"/>
              <a:chExt cx="2462127" cy="246212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16551" y="5142857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348329" y="2421359"/>
            <a:ext cx="2462127" cy="2462127"/>
            <a:chOff x="4348329" y="2421359"/>
            <a:chExt cx="2462127" cy="246212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348329" y="2421359"/>
              <a:ext cx="2462127" cy="2462127"/>
              <a:chOff x="4348329" y="2421359"/>
              <a:chExt cx="2462127" cy="2462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4348329" y="24213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348329" y="2421359"/>
              <a:ext cx="2462127" cy="2462127"/>
              <a:chOff x="4348329" y="2421359"/>
              <a:chExt cx="2462127" cy="24621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4348329" y="2421359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260243" y="5142857"/>
            <a:ext cx="2462127" cy="2462127"/>
            <a:chOff x="6260243" y="5142857"/>
            <a:chExt cx="2462127" cy="24621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260243" y="5142857"/>
              <a:ext cx="2462127" cy="2462127"/>
              <a:chOff x="6260243" y="5142857"/>
              <a:chExt cx="2462127" cy="246212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60243" y="5142857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60243" y="5142857"/>
              <a:ext cx="2462127" cy="2462127"/>
              <a:chOff x="6260243" y="5142857"/>
              <a:chExt cx="2462127" cy="246212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60243" y="5142857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103524" y="5142857"/>
            <a:ext cx="2462127" cy="2462127"/>
            <a:chOff x="13103524" y="5142857"/>
            <a:chExt cx="2462127" cy="246212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103524" y="5142857"/>
              <a:ext cx="2462127" cy="2462127"/>
              <a:chOff x="13103524" y="5142857"/>
              <a:chExt cx="2462127" cy="246212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03524" y="5142857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103524" y="5142857"/>
              <a:ext cx="2462127" cy="2462127"/>
              <a:chOff x="13103524" y="5142857"/>
              <a:chExt cx="2462127" cy="246212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03524" y="5142857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1604984" y="2421359"/>
            <a:ext cx="2462127" cy="2462127"/>
            <a:chOff x="11604984" y="2421359"/>
            <a:chExt cx="2462127" cy="246212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604984" y="2421359"/>
              <a:ext cx="2462127" cy="2462127"/>
              <a:chOff x="11604984" y="2421359"/>
              <a:chExt cx="2462127" cy="24621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04984" y="24213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604984" y="2421359"/>
              <a:ext cx="2462127" cy="2462127"/>
              <a:chOff x="11604984" y="2421359"/>
              <a:chExt cx="2462127" cy="246212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04984" y="2421359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7911794" y="2421359"/>
            <a:ext cx="2462127" cy="2462127"/>
            <a:chOff x="7911794" y="2421359"/>
            <a:chExt cx="2462127" cy="246212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7911794" y="2421359"/>
              <a:ext cx="2462127" cy="2462127"/>
              <a:chOff x="7911794" y="2421359"/>
              <a:chExt cx="2462127" cy="246212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11794" y="24213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911794" y="2421359"/>
              <a:ext cx="2462127" cy="2462127"/>
              <a:chOff x="7911794" y="2421359"/>
              <a:chExt cx="2462127" cy="246212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11794" y="2421359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9906340" y="5142857"/>
            <a:ext cx="2462127" cy="2462127"/>
            <a:chOff x="9906340" y="5142857"/>
            <a:chExt cx="2462127" cy="246212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906340" y="5142857"/>
              <a:ext cx="2462127" cy="2462127"/>
              <a:chOff x="9906340" y="5142857"/>
              <a:chExt cx="2462127" cy="246212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06340" y="5142857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906340" y="5142857"/>
              <a:ext cx="2462127" cy="2462127"/>
              <a:chOff x="9906340" y="5142857"/>
              <a:chExt cx="2462127" cy="246212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906340" y="5142857"/>
                <a:ext cx="2462127" cy="2462127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4334588" y="2421359"/>
            <a:ext cx="2462127" cy="2462127"/>
            <a:chOff x="14334588" y="2421359"/>
            <a:chExt cx="2462127" cy="246212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4334588" y="2421359"/>
              <a:ext cx="2462127" cy="2462127"/>
              <a:chOff x="14334588" y="2421359"/>
              <a:chExt cx="2462127" cy="246212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34588" y="2421359"/>
                <a:ext cx="2462127" cy="246212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334588" y="2421359"/>
              <a:ext cx="2462127" cy="2462127"/>
              <a:chOff x="14334588" y="2421359"/>
              <a:chExt cx="2462127" cy="246212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334588" y="2421359"/>
                <a:ext cx="2462127" cy="2462127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3011" y="639738"/>
            <a:ext cx="4812127" cy="8074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7613" y="8439582"/>
            <a:ext cx="12863168" cy="1196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9676" y="1866667"/>
            <a:ext cx="10009689" cy="5790476"/>
            <a:chOff x="1069676" y="1866667"/>
            <a:chExt cx="10009689" cy="57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35168" y="-1028571"/>
              <a:ext cx="20019378" cy="1158095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676" y="1866667"/>
              <a:ext cx="10009689" cy="5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47619" y="1866667"/>
            <a:ext cx="5768419" cy="5790476"/>
            <a:chOff x="11447619" y="1866667"/>
            <a:chExt cx="5768419" cy="57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3410" y="-1028571"/>
              <a:ext cx="11536838" cy="1158095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7619" y="1866667"/>
              <a:ext cx="5768419" cy="57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7884" y="6449145"/>
            <a:ext cx="8579298" cy="924836"/>
            <a:chOff x="1757884" y="6449145"/>
            <a:chExt cx="8579298" cy="9248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7884" y="6449145"/>
              <a:ext cx="8579298" cy="9248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28563" y="6587754"/>
            <a:ext cx="6190518" cy="6700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4299" y="3565782"/>
            <a:ext cx="4672749" cy="758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99074" y="2677665"/>
            <a:ext cx="2595726" cy="671880"/>
            <a:chOff x="11899074" y="2677665"/>
            <a:chExt cx="2595726" cy="671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9074" y="2677665"/>
              <a:ext cx="2595726" cy="6718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8643" y="2768767"/>
            <a:ext cx="2277145" cy="596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75264" y="3697210"/>
            <a:ext cx="95238" cy="95238"/>
            <a:chOff x="11975264" y="3697210"/>
            <a:chExt cx="95238" cy="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5264" y="3697210"/>
              <a:ext cx="95238" cy="952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74299" y="4457658"/>
            <a:ext cx="4672749" cy="7587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90445" y="4598290"/>
            <a:ext cx="95238" cy="95238"/>
            <a:chOff x="11990445" y="4598290"/>
            <a:chExt cx="95238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0445" y="4598290"/>
              <a:ext cx="95238" cy="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67156" y="5595439"/>
            <a:ext cx="4680987" cy="758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83303" y="5721209"/>
            <a:ext cx="95238" cy="95238"/>
            <a:chOff x="11983303" y="5721209"/>
            <a:chExt cx="95238" cy="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3303" y="5721209"/>
              <a:ext cx="95238" cy="952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69537" y="6475201"/>
            <a:ext cx="3912796" cy="4090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5264" y="6630859"/>
            <a:ext cx="95238" cy="95238"/>
            <a:chOff x="11975264" y="6630859"/>
            <a:chExt cx="95238" cy="952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5264" y="6630859"/>
              <a:ext cx="95238" cy="9523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5314" y="4702430"/>
            <a:ext cx="704407" cy="3079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91613" y="4704734"/>
            <a:ext cx="550750" cy="307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9678" y="8464295"/>
            <a:ext cx="1646874" cy="464862"/>
            <a:chOff x="1069678" y="8464295"/>
            <a:chExt cx="1646874" cy="4648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9678" y="8464295"/>
              <a:ext cx="1646874" cy="464862"/>
              <a:chOff x="1069678" y="8464295"/>
              <a:chExt cx="1646874" cy="46486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9678" y="846429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737" y="8517801"/>
              <a:ext cx="1195539" cy="3680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7884" y="2254617"/>
            <a:ext cx="8579298" cy="4038717"/>
            <a:chOff x="1757884" y="2254617"/>
            <a:chExt cx="8579298" cy="403871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57884" y="2254617"/>
              <a:ext cx="8579298" cy="403871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3011" y="639738"/>
            <a:ext cx="3859022" cy="893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676" y="1809524"/>
            <a:ext cx="16146362" cy="4676190"/>
            <a:chOff x="1069676" y="1809524"/>
            <a:chExt cx="16146362" cy="46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03505" y="-528571"/>
              <a:ext cx="32292724" cy="935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676" y="1809524"/>
              <a:ext cx="16146362" cy="46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676" y="7380952"/>
            <a:ext cx="16146362" cy="1876190"/>
            <a:chOff x="1069676" y="7380952"/>
            <a:chExt cx="16146362" cy="18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003505" y="6442857"/>
              <a:ext cx="32292724" cy="3752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676" y="7380952"/>
              <a:ext cx="16146362" cy="18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849" y="7549226"/>
            <a:ext cx="13593882" cy="1535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9276" y="6725009"/>
            <a:ext cx="607162" cy="128571"/>
            <a:chOff x="8839276" y="6725009"/>
            <a:chExt cx="607162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839276" y="6725009"/>
              <a:ext cx="607162" cy="1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5143" y="743306"/>
            <a:ext cx="2559978" cy="277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9335" y="7629085"/>
            <a:ext cx="1646874" cy="464862"/>
            <a:chOff x="1429335" y="7629085"/>
            <a:chExt cx="1646874" cy="4648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9335" y="7629085"/>
              <a:ext cx="1646874" cy="464862"/>
              <a:chOff x="1429335" y="7629085"/>
              <a:chExt cx="1646874" cy="46486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9335" y="7629085"/>
                <a:ext cx="1646874" cy="46486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5393" y="7682595"/>
              <a:ext cx="1195539" cy="368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6158" y="2074811"/>
            <a:ext cx="10284827" cy="4145617"/>
            <a:chOff x="3936158" y="2074811"/>
            <a:chExt cx="10284827" cy="41456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6158" y="2074811"/>
              <a:ext cx="10284827" cy="414561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011" y="639738"/>
            <a:ext cx="5047651" cy="7203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Macintosh PowerPoint</Application>
  <PresentationFormat>사용자 지정</PresentationFormat>
  <Paragraphs>0</Paragraphs>
  <Slides>24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장정우</cp:lastModifiedBy>
  <cp:revision>2</cp:revision>
  <dcterms:created xsi:type="dcterms:W3CDTF">2022-12-12T17:44:22Z</dcterms:created>
  <dcterms:modified xsi:type="dcterms:W3CDTF">2022-12-12T09:19:27Z</dcterms:modified>
</cp:coreProperties>
</file>